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2" r:id="rId16"/>
    <p:sldId id="270" r:id="rId17"/>
    <p:sldId id="271" r:id="rId18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3" d="100"/>
          <a:sy n="73" d="100"/>
        </p:scale>
        <p:origin x="594" y="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3/16/2021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3/16/2021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3/16/2021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3/16/2021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12" Type="http://schemas.openxmlformats.org/officeDocument/2006/relationships/image" Target="../media/image8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png"/><Relationship Id="rId11" Type="http://schemas.openxmlformats.org/officeDocument/2006/relationships/image" Target="../media/image85.png"/><Relationship Id="rId5" Type="http://schemas.openxmlformats.org/officeDocument/2006/relationships/image" Target="../media/image79.png"/><Relationship Id="rId10" Type="http://schemas.openxmlformats.org/officeDocument/2006/relationships/image" Target="../media/image84.png"/><Relationship Id="rId4" Type="http://schemas.openxmlformats.org/officeDocument/2006/relationships/image" Target="../media/image78.png"/><Relationship Id="rId9" Type="http://schemas.openxmlformats.org/officeDocument/2006/relationships/image" Target="../media/image8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7" Type="http://schemas.openxmlformats.org/officeDocument/2006/relationships/image" Target="../media/image9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13" Type="http://schemas.openxmlformats.org/officeDocument/2006/relationships/image" Target="../media/image102.png"/><Relationship Id="rId18" Type="http://schemas.openxmlformats.org/officeDocument/2006/relationships/image" Target="../media/image107.png"/><Relationship Id="rId26" Type="http://schemas.openxmlformats.org/officeDocument/2006/relationships/image" Target="../media/image115.png"/><Relationship Id="rId3" Type="http://schemas.openxmlformats.org/officeDocument/2006/relationships/image" Target="../media/image92.png"/><Relationship Id="rId21" Type="http://schemas.openxmlformats.org/officeDocument/2006/relationships/image" Target="../media/image110.png"/><Relationship Id="rId7" Type="http://schemas.openxmlformats.org/officeDocument/2006/relationships/image" Target="../media/image96.png"/><Relationship Id="rId12" Type="http://schemas.openxmlformats.org/officeDocument/2006/relationships/image" Target="../media/image101.png"/><Relationship Id="rId17" Type="http://schemas.openxmlformats.org/officeDocument/2006/relationships/image" Target="../media/image106.png"/><Relationship Id="rId25" Type="http://schemas.openxmlformats.org/officeDocument/2006/relationships/image" Target="../media/image114.png"/><Relationship Id="rId2" Type="http://schemas.openxmlformats.org/officeDocument/2006/relationships/image" Target="../media/image1.png"/><Relationship Id="rId16" Type="http://schemas.openxmlformats.org/officeDocument/2006/relationships/image" Target="../media/image105.png"/><Relationship Id="rId20" Type="http://schemas.openxmlformats.org/officeDocument/2006/relationships/image" Target="../media/image109.png"/><Relationship Id="rId29" Type="http://schemas.openxmlformats.org/officeDocument/2006/relationships/image" Target="../media/image1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5.png"/><Relationship Id="rId11" Type="http://schemas.openxmlformats.org/officeDocument/2006/relationships/image" Target="../media/image100.png"/><Relationship Id="rId24" Type="http://schemas.openxmlformats.org/officeDocument/2006/relationships/image" Target="../media/image113.png"/><Relationship Id="rId5" Type="http://schemas.openxmlformats.org/officeDocument/2006/relationships/image" Target="../media/image94.png"/><Relationship Id="rId15" Type="http://schemas.openxmlformats.org/officeDocument/2006/relationships/image" Target="../media/image104.png"/><Relationship Id="rId23" Type="http://schemas.openxmlformats.org/officeDocument/2006/relationships/image" Target="../media/image112.png"/><Relationship Id="rId28" Type="http://schemas.openxmlformats.org/officeDocument/2006/relationships/image" Target="../media/image117.png"/><Relationship Id="rId10" Type="http://schemas.openxmlformats.org/officeDocument/2006/relationships/image" Target="../media/image99.png"/><Relationship Id="rId19" Type="http://schemas.openxmlformats.org/officeDocument/2006/relationships/image" Target="../media/image108.png"/><Relationship Id="rId4" Type="http://schemas.openxmlformats.org/officeDocument/2006/relationships/image" Target="../media/image93.png"/><Relationship Id="rId9" Type="http://schemas.openxmlformats.org/officeDocument/2006/relationships/image" Target="../media/image98.png"/><Relationship Id="rId14" Type="http://schemas.openxmlformats.org/officeDocument/2006/relationships/image" Target="../media/image103.png"/><Relationship Id="rId22" Type="http://schemas.openxmlformats.org/officeDocument/2006/relationships/image" Target="../media/image111.png"/><Relationship Id="rId27" Type="http://schemas.openxmlformats.org/officeDocument/2006/relationships/image" Target="../media/image1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7" Type="http://schemas.openxmlformats.org/officeDocument/2006/relationships/image" Target="../media/image1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7" Type="http://schemas.openxmlformats.org/officeDocument/2006/relationships/image" Target="../media/image1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8.png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7" Type="http://schemas.openxmlformats.org/officeDocument/2006/relationships/image" Target="../media/image1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2.png"/><Relationship Id="rId5" Type="http://schemas.openxmlformats.org/officeDocument/2006/relationships/image" Target="../media/image131.png"/><Relationship Id="rId4" Type="http://schemas.openxmlformats.org/officeDocument/2006/relationships/image" Target="../media/image13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18" Type="http://schemas.openxmlformats.org/officeDocument/2006/relationships/image" Target="../media/image2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17" Type="http://schemas.openxmlformats.org/officeDocument/2006/relationships/image" Target="../media/image27.png"/><Relationship Id="rId2" Type="http://schemas.openxmlformats.org/officeDocument/2006/relationships/image" Target="../media/image1.png"/><Relationship Id="rId16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image" Target="../media/image2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7.png"/><Relationship Id="rId18" Type="http://schemas.openxmlformats.org/officeDocument/2006/relationships/image" Target="../media/image5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12" Type="http://schemas.openxmlformats.org/officeDocument/2006/relationships/image" Target="../media/image46.png"/><Relationship Id="rId17" Type="http://schemas.openxmlformats.org/officeDocument/2006/relationships/image" Target="../media/image51.png"/><Relationship Id="rId2" Type="http://schemas.openxmlformats.org/officeDocument/2006/relationships/image" Target="../media/image1.png"/><Relationship Id="rId16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5" Type="http://schemas.openxmlformats.org/officeDocument/2006/relationships/image" Target="../media/image49.pn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Relationship Id="rId14" Type="http://schemas.openxmlformats.org/officeDocument/2006/relationships/image" Target="../media/image4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63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12" Type="http://schemas.openxmlformats.org/officeDocument/2006/relationships/image" Target="../media/image6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11" Type="http://schemas.openxmlformats.org/officeDocument/2006/relationships/image" Target="../media/image61.png"/><Relationship Id="rId5" Type="http://schemas.openxmlformats.org/officeDocument/2006/relationships/image" Target="../media/image55.png"/><Relationship Id="rId10" Type="http://schemas.openxmlformats.org/officeDocument/2006/relationships/image" Target="../media/image60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Relationship Id="rId14" Type="http://schemas.openxmlformats.org/officeDocument/2006/relationships/image" Target="../media/image6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10278527"/>
            <a:chOff x="0" y="0"/>
            <a:chExt cx="18285714" cy="1027852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027852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467273" y="337851"/>
            <a:ext cx="22952381" cy="1218095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537230" y="8073496"/>
            <a:ext cx="4152381" cy="56190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563353" y="8664757"/>
            <a:ext cx="4923810" cy="45714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12503" y="666131"/>
            <a:ext cx="3676190" cy="113333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625670" y="6160580"/>
            <a:ext cx="8866667" cy="828571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48333" y="3658446"/>
            <a:ext cx="14028571" cy="341904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12503" y="666131"/>
            <a:ext cx="3628571" cy="113333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866050" y="6552183"/>
            <a:ext cx="2171429" cy="90476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838638" y="4039401"/>
            <a:ext cx="2890386" cy="2293233"/>
            <a:chOff x="1838638" y="4039401"/>
            <a:chExt cx="2890386" cy="229323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38638" y="4039401"/>
              <a:ext cx="2890386" cy="2293233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445187" y="6552186"/>
            <a:ext cx="2400000" cy="90476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677993" y="4228074"/>
            <a:ext cx="2344466" cy="2134467"/>
            <a:chOff x="7677993" y="4228074"/>
            <a:chExt cx="2344466" cy="213446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677993" y="4228074"/>
              <a:ext cx="2344466" cy="2134467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108490" y="6552186"/>
            <a:ext cx="2400000" cy="90476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3003943" y="4039401"/>
            <a:ext cx="3044656" cy="2332279"/>
            <a:chOff x="13003943" y="4039401"/>
            <a:chExt cx="3044656" cy="233227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003943" y="4039401"/>
              <a:ext cx="3044656" cy="2332279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512514" y="4975735"/>
            <a:ext cx="1523810" cy="1638095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 rot="-10800000">
            <a:off x="10696644" y="4709068"/>
            <a:ext cx="1523810" cy="1638095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671883" y="6114102"/>
            <a:ext cx="1971429" cy="676190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263616" y="6114102"/>
            <a:ext cx="2352381" cy="6761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12503" y="709258"/>
            <a:ext cx="2638095" cy="113333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311155" y="2595602"/>
            <a:ext cx="11133333" cy="113333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311155" y="5884126"/>
            <a:ext cx="8304762" cy="1133333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311155" y="7585907"/>
            <a:ext cx="6638095" cy="113333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311155" y="4182355"/>
            <a:ext cx="8914286" cy="113333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309271" y="1120498"/>
            <a:ext cx="10239876" cy="6692620"/>
            <a:chOff x="7309271" y="1120498"/>
            <a:chExt cx="10239876" cy="669262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309271" y="1120498"/>
              <a:ext cx="10239876" cy="669262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12503" y="709258"/>
            <a:ext cx="2638095" cy="113333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3828802" y="1968428"/>
            <a:ext cx="1206504" cy="1176905"/>
            <a:chOff x="13828802" y="1968428"/>
            <a:chExt cx="1206504" cy="117690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828802" y="1968428"/>
              <a:ext cx="1206504" cy="117690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631076" y="5588216"/>
            <a:ext cx="3476937" cy="3476937"/>
            <a:chOff x="3631076" y="5588216"/>
            <a:chExt cx="3476937" cy="347693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631076" y="5588216"/>
              <a:ext cx="3476937" cy="347693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927048" y="1890921"/>
            <a:ext cx="1251734" cy="1254412"/>
            <a:chOff x="9927048" y="1890921"/>
            <a:chExt cx="1251734" cy="1254412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927048" y="1890921"/>
              <a:ext cx="1251734" cy="125441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590776" y="4359795"/>
            <a:ext cx="1703596" cy="1175481"/>
            <a:chOff x="9590776" y="4359795"/>
            <a:chExt cx="1703596" cy="117548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590776" y="4359795"/>
              <a:ext cx="1703596" cy="117548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002029" y="4481368"/>
            <a:ext cx="1974422" cy="3339403"/>
            <a:chOff x="7002029" y="4481368"/>
            <a:chExt cx="1974422" cy="3339403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8940000">
              <a:off x="7002029" y="4481368"/>
              <a:ext cx="1974422" cy="333940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265759" y="1994513"/>
            <a:ext cx="1097002" cy="1048169"/>
            <a:chOff x="11265759" y="1994513"/>
            <a:chExt cx="1097002" cy="104816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265759" y="1994513"/>
              <a:ext cx="1097002" cy="104816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647532" y="3120755"/>
            <a:ext cx="1323476" cy="1519055"/>
            <a:chOff x="6647532" y="3120755"/>
            <a:chExt cx="1323476" cy="1519055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647532" y="3120755"/>
              <a:ext cx="1323476" cy="151905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799693" y="4379695"/>
            <a:ext cx="1328328" cy="1328328"/>
            <a:chOff x="799693" y="4379695"/>
            <a:chExt cx="1328328" cy="1328328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99693" y="4379695"/>
              <a:ext cx="1328328" cy="1328328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2637388" y="5086901"/>
            <a:ext cx="1398846" cy="2365913"/>
            <a:chOff x="2637388" y="5086901"/>
            <a:chExt cx="1398846" cy="2365913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8940000">
              <a:off x="2637388" y="5086901"/>
              <a:ext cx="1398846" cy="2365913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3186608" y="2440049"/>
            <a:ext cx="2303881" cy="3896627"/>
            <a:chOff x="3186608" y="2440049"/>
            <a:chExt cx="2303881" cy="3896627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7980000">
              <a:off x="3186608" y="2440049"/>
              <a:ext cx="2303881" cy="3896627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1235430" y="4388363"/>
            <a:ext cx="1130864" cy="1014547"/>
            <a:chOff x="11235430" y="4388363"/>
            <a:chExt cx="1130864" cy="1014547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235430" y="4388363"/>
              <a:ext cx="1130864" cy="1014547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5836234" y="5683654"/>
            <a:ext cx="1468454" cy="1053085"/>
            <a:chOff x="15836234" y="5683654"/>
            <a:chExt cx="1468454" cy="1053085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5836234" y="5683654"/>
              <a:ext cx="1468454" cy="1053085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4736615" y="4441890"/>
            <a:ext cx="1366555" cy="907492"/>
            <a:chOff x="14736615" y="4441890"/>
            <a:chExt cx="1366555" cy="907492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4736615" y="4441890"/>
              <a:ext cx="1366555" cy="907492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2595305" y="4399279"/>
            <a:ext cx="992715" cy="992715"/>
            <a:chOff x="12595305" y="4399279"/>
            <a:chExt cx="992715" cy="992715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2595305" y="4399279"/>
              <a:ext cx="992715" cy="992715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9280444" y="5649719"/>
            <a:ext cx="772420" cy="1258061"/>
            <a:chOff x="9280444" y="5649719"/>
            <a:chExt cx="772420" cy="1258061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280444" y="5649719"/>
              <a:ext cx="772420" cy="1258061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4242462" y="5649719"/>
            <a:ext cx="1258061" cy="1258061"/>
            <a:chOff x="14242462" y="5649719"/>
            <a:chExt cx="1258061" cy="1258061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4242462" y="5649719"/>
              <a:ext cx="1258061" cy="1258061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2992429" y="5706341"/>
            <a:ext cx="1037901" cy="1258061"/>
            <a:chOff x="12992429" y="5706341"/>
            <a:chExt cx="1037901" cy="1258061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2992429" y="5706341"/>
              <a:ext cx="1037901" cy="1258061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1734447" y="5535276"/>
            <a:ext cx="1113619" cy="1349841"/>
            <a:chOff x="11734447" y="5535276"/>
            <a:chExt cx="1113619" cy="1349841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1734447" y="5535276"/>
              <a:ext cx="1113619" cy="1349841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10305489" y="5706341"/>
            <a:ext cx="1349841" cy="1201439"/>
            <a:chOff x="10305489" y="5706341"/>
            <a:chExt cx="1349841" cy="1201439"/>
          </a:xfrm>
        </p:grpSpPr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0305489" y="5706341"/>
              <a:ext cx="1349841" cy="1201439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16333751" y="4416196"/>
            <a:ext cx="791077" cy="958881"/>
            <a:chOff x="16333751" y="4416196"/>
            <a:chExt cx="791077" cy="958881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6333751" y="4416196"/>
              <a:ext cx="791077" cy="958881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12532263" y="1990260"/>
            <a:ext cx="1091497" cy="1091497"/>
            <a:chOff x="12532263" y="1990260"/>
            <a:chExt cx="1091497" cy="1091497"/>
          </a:xfrm>
        </p:grpSpPr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2532263" y="1990260"/>
              <a:ext cx="1091497" cy="1091497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13520971" y="4258973"/>
            <a:ext cx="1324706" cy="1324706"/>
            <a:chOff x="13520971" y="4258973"/>
            <a:chExt cx="1324706" cy="1324706"/>
          </a:xfrm>
        </p:grpSpPr>
        <p:pic>
          <p:nvPicPr>
            <p:cNvPr id="73" name="Object 72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3520971" y="4258973"/>
              <a:ext cx="1324706" cy="1324706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8455499" y="2238046"/>
            <a:ext cx="936621" cy="1584136"/>
            <a:chOff x="8455499" y="2238046"/>
            <a:chExt cx="936621" cy="1584136"/>
          </a:xfrm>
        </p:grpSpPr>
        <p:pic>
          <p:nvPicPr>
            <p:cNvPr id="76" name="Object 75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 rot="-8400000">
              <a:off x="8455499" y="2238046"/>
              <a:ext cx="936621" cy="1584136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8455499" y="3872188"/>
            <a:ext cx="936621" cy="1584136"/>
            <a:chOff x="8455499" y="3872188"/>
            <a:chExt cx="936621" cy="1584136"/>
          </a:xfrm>
        </p:grpSpPr>
        <p:pic>
          <p:nvPicPr>
            <p:cNvPr id="79" name="Object 78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 rot="8400000">
              <a:off x="8455499" y="3872188"/>
              <a:ext cx="936621" cy="1584136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15274444" y="1968428"/>
            <a:ext cx="1123581" cy="1123581"/>
            <a:chOff x="15274444" y="1968428"/>
            <a:chExt cx="1123581" cy="1123581"/>
          </a:xfrm>
        </p:grpSpPr>
        <p:pic>
          <p:nvPicPr>
            <p:cNvPr id="82" name="Object 81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5274444" y="1968428"/>
              <a:ext cx="1123581" cy="1123581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12503" y="666131"/>
            <a:ext cx="2647619" cy="113333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311153" y="2595605"/>
            <a:ext cx="10019048" cy="113333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311153" y="5884129"/>
            <a:ext cx="9676190" cy="1133333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311153" y="7585902"/>
            <a:ext cx="8180952" cy="113333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311153" y="4182355"/>
            <a:ext cx="7257143" cy="113333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239255" y="3679167"/>
            <a:ext cx="9704762" cy="337142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382363" y="6336573"/>
            <a:ext cx="4152381" cy="5619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03615" y="666131"/>
            <a:ext cx="1733333" cy="113333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859224" y="2340110"/>
            <a:ext cx="14590476" cy="180000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859224" y="4633905"/>
            <a:ext cx="15161905" cy="1133333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859224" y="6280781"/>
            <a:ext cx="11476190" cy="113333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859221" y="7927658"/>
            <a:ext cx="7857143" cy="113333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03615" y="666131"/>
            <a:ext cx="1733333" cy="113333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859221" y="4439175"/>
            <a:ext cx="13476190" cy="113333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859221" y="5986728"/>
            <a:ext cx="8200000" cy="1133333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859221" y="7534281"/>
            <a:ext cx="11552381" cy="113333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859224" y="2891621"/>
            <a:ext cx="9571429" cy="113333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43846" y="1323934"/>
            <a:ext cx="4047619" cy="322857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888449" y="3333668"/>
            <a:ext cx="2380952" cy="67619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888449" y="4345497"/>
            <a:ext cx="2761905" cy="676190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888449" y="5357329"/>
            <a:ext cx="3685714" cy="67619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888449" y="7380992"/>
            <a:ext cx="2761905" cy="67619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908325" y="6369159"/>
            <a:ext cx="2895238" cy="676190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902820" y="8392820"/>
            <a:ext cx="2104762" cy="6761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12503" y="666131"/>
            <a:ext cx="2123810" cy="113333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58666" y="8016664"/>
            <a:ext cx="2057143" cy="40952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58666" y="8382750"/>
            <a:ext cx="1971429" cy="409524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58666" y="8935816"/>
            <a:ext cx="2180952" cy="40952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381306" y="8016664"/>
            <a:ext cx="2057143" cy="40952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381306" y="8382750"/>
            <a:ext cx="1971429" cy="409524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381306" y="8935816"/>
            <a:ext cx="2161905" cy="40952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693354" y="4855652"/>
            <a:ext cx="2650987" cy="2800837"/>
            <a:chOff x="4693354" y="4855652"/>
            <a:chExt cx="2650987" cy="280083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693354" y="4855652"/>
              <a:ext cx="2650987" cy="2800837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4049226" y="8016664"/>
            <a:ext cx="2057143" cy="409524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049226" y="8382750"/>
            <a:ext cx="1971429" cy="409524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049226" y="8935816"/>
            <a:ext cx="2161905" cy="40952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4314003" y="4855652"/>
            <a:ext cx="2745530" cy="2800837"/>
            <a:chOff x="14314003" y="4855652"/>
            <a:chExt cx="2745530" cy="280083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314003" y="4855652"/>
              <a:ext cx="2745530" cy="2800837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826586" y="8016664"/>
            <a:ext cx="2066667" cy="409524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826586" y="8382750"/>
            <a:ext cx="1971429" cy="409524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826586" y="8935816"/>
            <a:ext cx="2180952" cy="40952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124314" y="4855652"/>
            <a:ext cx="2679628" cy="2800837"/>
            <a:chOff x="11124314" y="4855652"/>
            <a:chExt cx="2679628" cy="2800837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124314" y="4855652"/>
              <a:ext cx="2679628" cy="2800837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603946" y="8016664"/>
            <a:ext cx="2066667" cy="409524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603946" y="8382750"/>
            <a:ext cx="1971429" cy="409524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603946" y="8935816"/>
            <a:ext cx="2161905" cy="40952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7946087" y="4855652"/>
            <a:ext cx="2590801" cy="2783919"/>
            <a:chOff x="7946087" y="4855652"/>
            <a:chExt cx="2590801" cy="2783919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946087" y="4855652"/>
              <a:ext cx="2590801" cy="278391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52074" y="4855652"/>
            <a:ext cx="2704704" cy="2783919"/>
            <a:chOff x="1452074" y="4855652"/>
            <a:chExt cx="2704704" cy="2783919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452074" y="4855652"/>
              <a:ext cx="2704704" cy="2783919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2160368" y="1809231"/>
            <a:ext cx="10190476" cy="25619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881333" y="1783066"/>
            <a:ext cx="10447619" cy="433333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824313" y="1345499"/>
            <a:ext cx="2886090" cy="3896909"/>
            <a:chOff x="4824313" y="1345499"/>
            <a:chExt cx="2886090" cy="389690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7320000">
              <a:off x="4824313" y="1345499"/>
              <a:ext cx="2886090" cy="389690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74708" y="972676"/>
            <a:ext cx="3817182" cy="5154105"/>
            <a:chOff x="9974708" y="972676"/>
            <a:chExt cx="3817182" cy="515410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3660000">
              <a:off x="9974708" y="972676"/>
              <a:ext cx="3817182" cy="5154105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12503" y="666131"/>
            <a:ext cx="2619048" cy="1133333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407977" y="5368865"/>
            <a:ext cx="6019048" cy="828571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224362" y="6143860"/>
            <a:ext cx="8628571" cy="561905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171643" y="8083042"/>
            <a:ext cx="11914286" cy="904762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 rot="-5400000">
            <a:off x="13597828" y="7495566"/>
            <a:ext cx="1485714" cy="16380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328879" y="-752371"/>
            <a:ext cx="3929928" cy="6849001"/>
            <a:chOff x="11328879" y="-752371"/>
            <a:chExt cx="3929928" cy="684900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580000">
              <a:off x="11328879" y="-752371"/>
              <a:ext cx="3929928" cy="684900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076434" y="2078138"/>
            <a:ext cx="4223656" cy="6171429"/>
            <a:chOff x="14076434" y="2078138"/>
            <a:chExt cx="4223656" cy="617142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076434" y="2078138"/>
              <a:ext cx="4223656" cy="6171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492867" y="4714221"/>
            <a:ext cx="2425012" cy="3288318"/>
            <a:chOff x="9492867" y="4714221"/>
            <a:chExt cx="2425012" cy="328831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492867" y="4714221"/>
              <a:ext cx="2425012" cy="328831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976395" y="4545674"/>
            <a:ext cx="2930599" cy="3625411"/>
            <a:chOff x="10976395" y="4545674"/>
            <a:chExt cx="2930599" cy="362541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976395" y="4545674"/>
              <a:ext cx="2930599" cy="362541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279386" y="3118411"/>
            <a:ext cx="3588665" cy="6171429"/>
            <a:chOff x="12279386" y="3118411"/>
            <a:chExt cx="3588665" cy="617142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279386" y="3118411"/>
              <a:ext cx="3588665" cy="6171429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44539" y="615601"/>
            <a:ext cx="5466667" cy="3866667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96916" y="6654494"/>
            <a:ext cx="9209524" cy="2333333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14360" y="4285655"/>
            <a:ext cx="6371429" cy="1323810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644824" y="6370022"/>
            <a:ext cx="1371429" cy="800000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310012" y="5856555"/>
            <a:ext cx="1600000" cy="800000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3138870" y="4665946"/>
            <a:ext cx="1600000" cy="800000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5328584" y="3754917"/>
            <a:ext cx="1600000" cy="800000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9943409" y="7026885"/>
            <a:ext cx="10198846" cy="4494598"/>
            <a:chOff x="9943409" y="7026885"/>
            <a:chExt cx="10198846" cy="4494598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887549" y="4828168"/>
              <a:ext cx="20400000" cy="8990476"/>
            </a:xfrm>
            <a:prstGeom prst="rect">
              <a:avLst/>
            </a:prstGeom>
          </p:spPr>
        </p:pic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943409" y="7026885"/>
              <a:ext cx="10198846" cy="4494598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131201" y="9029215"/>
            <a:ext cx="6323810" cy="276190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4812683" y="7445279"/>
            <a:ext cx="1971429" cy="40952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66194" y="0"/>
            <a:ext cx="18343217" cy="10321653"/>
            <a:chOff x="-66194" y="0"/>
            <a:chExt cx="18343217" cy="1032165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66194" y="0"/>
              <a:ext cx="18343217" cy="1032165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583112" y="1074857"/>
            <a:ext cx="9409524" cy="250476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006543" y="2828672"/>
            <a:ext cx="8466667" cy="82857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499051" y="4714065"/>
            <a:ext cx="4821128" cy="4821128"/>
            <a:chOff x="6499051" y="4714065"/>
            <a:chExt cx="4821128" cy="482112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499051" y="4714065"/>
              <a:ext cx="4821128" cy="4821128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314570" y="6496531"/>
            <a:ext cx="2990476" cy="117142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194129" y="5388042"/>
            <a:ext cx="3322449" cy="285206"/>
            <a:chOff x="4194129" y="5388042"/>
            <a:chExt cx="3322449" cy="28520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194129" y="5388042"/>
              <a:ext cx="3322449" cy="285206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846997" y="5635044"/>
            <a:ext cx="4695238" cy="409524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659535" y="4176344"/>
            <a:ext cx="2790476" cy="1819048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155120" y="7628324"/>
            <a:ext cx="1419048" cy="40952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956064" y="5388042"/>
            <a:ext cx="3322449" cy="285206"/>
            <a:chOff x="9956064" y="5388042"/>
            <a:chExt cx="3322449" cy="28520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956064" y="5388042"/>
              <a:ext cx="3322449" cy="285206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285875" y="5820221"/>
            <a:ext cx="3171429" cy="409524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329946" y="4176340"/>
            <a:ext cx="2790476" cy="181904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8751" y="-26415"/>
            <a:ext cx="18343217" cy="10321653"/>
            <a:chOff x="-28751" y="-26415"/>
            <a:chExt cx="18343217" cy="1032165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28751" y="-26415"/>
              <a:ext cx="18343217" cy="1032165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583112" y="3427725"/>
            <a:ext cx="7590476" cy="250476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006544" y="5181537"/>
            <a:ext cx="5123810" cy="82857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832179" y="6038102"/>
            <a:ext cx="6590476" cy="34285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60062" y="-35939"/>
            <a:ext cx="18343217" cy="10321653"/>
            <a:chOff x="-60062" y="-35939"/>
            <a:chExt cx="18343217" cy="1032165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60062" y="-35939"/>
              <a:ext cx="18343217" cy="1032165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01080" y="3108771"/>
            <a:ext cx="14628571" cy="280952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987325" y="5815306"/>
            <a:ext cx="7180952" cy="130476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284236" y="7378128"/>
            <a:ext cx="8028571" cy="34285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8751" y="-35939"/>
            <a:ext cx="18343217" cy="10321653"/>
            <a:chOff x="-28751" y="-35939"/>
            <a:chExt cx="18343217" cy="1032165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28751" y="-35939"/>
              <a:ext cx="18343217" cy="1032165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399661" y="3189429"/>
            <a:ext cx="11657143" cy="125714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332996" y="5622221"/>
            <a:ext cx="11133333" cy="217142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</TotalTime>
  <Words>0</Words>
  <Application>Microsoft Office PowerPoint</Application>
  <PresentationFormat>사용자 지정</PresentationFormat>
  <Paragraphs>0</Paragraphs>
  <Slides>17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multicampus</cp:lastModifiedBy>
  <cp:revision>3</cp:revision>
  <dcterms:created xsi:type="dcterms:W3CDTF">2021-03-15T16:52:39Z</dcterms:created>
  <dcterms:modified xsi:type="dcterms:W3CDTF">2021-03-16T07:07:36Z</dcterms:modified>
</cp:coreProperties>
</file>